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1" r:id="rId4"/>
    <p:sldId id="259" r:id="rId5"/>
    <p:sldId id="257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72" y="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3322-4576-4CEC-84E2-807085B24E3E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927-F31F-4E9D-9604-CA49C9EC5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18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3322-4576-4CEC-84E2-807085B24E3E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927-F31F-4E9D-9604-CA49C9EC5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31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3322-4576-4CEC-84E2-807085B24E3E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927-F31F-4E9D-9604-CA49C9EC5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336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3322-4576-4CEC-84E2-807085B24E3E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927-F31F-4E9D-9604-CA49C9EC5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905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3322-4576-4CEC-84E2-807085B24E3E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927-F31F-4E9D-9604-CA49C9EC5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893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3322-4576-4CEC-84E2-807085B24E3E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927-F31F-4E9D-9604-CA49C9EC5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64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3322-4576-4CEC-84E2-807085B24E3E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927-F31F-4E9D-9604-CA49C9EC5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595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3322-4576-4CEC-84E2-807085B24E3E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927-F31F-4E9D-9604-CA49C9EC5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121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3322-4576-4CEC-84E2-807085B24E3E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927-F31F-4E9D-9604-CA49C9EC5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774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3322-4576-4CEC-84E2-807085B24E3E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927-F31F-4E9D-9604-CA49C9EC5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539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3322-4576-4CEC-84E2-807085B24E3E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32927-F31F-4E9D-9604-CA49C9EC5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02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D3322-4576-4CEC-84E2-807085B24E3E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32927-F31F-4E9D-9604-CA49C9EC5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17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7052" y="822108"/>
            <a:ext cx="80253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Bedrock and surficial map data in a multi-map 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database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4630"/>
          <a:stretch/>
        </p:blipFill>
        <p:spPr>
          <a:xfrm>
            <a:off x="86400" y="1738823"/>
            <a:ext cx="4456800" cy="35145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748" y="1738823"/>
            <a:ext cx="4321852" cy="351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0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14588" y="-1114425"/>
            <a:ext cx="13973175" cy="908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62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2400"/>
            <a:ext cx="10419596" cy="53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13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884" y="0"/>
            <a:ext cx="11287884" cy="71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64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4000" y="560723"/>
            <a:ext cx="83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How to use Overlay Map Unit Polys vs Other Overlay Polys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063" y="2564608"/>
            <a:ext cx="4992937" cy="42933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77463"/>
            <a:ext cx="5262282" cy="40882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6027" y="1177463"/>
            <a:ext cx="5243660" cy="9390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5600" y="6048000"/>
            <a:ext cx="5565339" cy="5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23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2698"/>
            <a:ext cx="8647200" cy="59426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93600" y="518400"/>
            <a:ext cx="67922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Dikes: Should they be Points or Map Unit Lines?</a:t>
            </a:r>
          </a:p>
          <a:p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5176428" y="1292018"/>
            <a:ext cx="3967572" cy="5565982"/>
            <a:chOff x="5176428" y="1292018"/>
            <a:chExt cx="3967572" cy="556598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6428" y="1292018"/>
              <a:ext cx="3967572" cy="334845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6428" y="4640475"/>
              <a:ext cx="3967572" cy="221752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95459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398</TotalTime>
  <Words>31</Words>
  <Application>Microsoft Office PowerPoint</Application>
  <PresentationFormat>On-screen Show (4:3)</PresentationFormat>
  <Paragraphs>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jeathey</dc:creator>
  <cp:lastModifiedBy>jeathey</cp:lastModifiedBy>
  <cp:revision>6</cp:revision>
  <dcterms:created xsi:type="dcterms:W3CDTF">2019-02-11T17:27:42Z</dcterms:created>
  <dcterms:modified xsi:type="dcterms:W3CDTF">2019-02-12T00:06:03Z</dcterms:modified>
</cp:coreProperties>
</file>