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54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CB8C0-AF56-4E87-AA33-15ABCFAE807F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E2921-F9A1-4049-A1BF-07C9361F0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biggest communication wish is that we were better at communicating!! -t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E2921-F9A1-4049-A1BF-07C9361F04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14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1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6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17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0574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955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6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65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65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0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6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49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1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3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46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4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F53482C-E00B-4940-BFFB-0212C0B9DB44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061B9-9293-4341-A8A0-37E453FF4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11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dwg/dwc-qa/wik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rtmGDCknL8rFXNeK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4120" y="700826"/>
            <a:ext cx="6620968" cy="3329581"/>
          </a:xfrm>
        </p:spPr>
        <p:txBody>
          <a:bodyPr/>
          <a:lstStyle/>
          <a:p>
            <a:r>
              <a:rPr lang="en-US" sz="6000" dirty="0" smtClean="0"/>
              <a:t>Do we need “more better” communication?</a:t>
            </a:r>
            <a:endParaRPr lang="en-US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300506" y="6250547"/>
            <a:ext cx="248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 Happy GIS Day!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95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7649" y="1567821"/>
            <a:ext cx="7264525" cy="500469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In person</a:t>
            </a:r>
          </a:p>
          <a:p>
            <a:r>
              <a:rPr lang="en-US" sz="2400" dirty="0" smtClean="0"/>
              <a:t>Email listserv</a:t>
            </a:r>
          </a:p>
          <a:p>
            <a:r>
              <a:rPr lang="en-US" sz="2400" dirty="0" smtClean="0"/>
              <a:t>File sharing</a:t>
            </a:r>
          </a:p>
          <a:p>
            <a:r>
              <a:rPr lang="en-US" sz="2400" dirty="0" smtClean="0"/>
              <a:t>Document collaboration</a:t>
            </a:r>
          </a:p>
          <a:p>
            <a:r>
              <a:rPr lang="en-US" sz="2400" dirty="0" smtClean="0"/>
              <a:t>Knowledge base</a:t>
            </a:r>
          </a:p>
          <a:p>
            <a:r>
              <a:rPr lang="en-US" sz="2400" dirty="0" smtClean="0"/>
              <a:t>Project management</a:t>
            </a:r>
          </a:p>
          <a:p>
            <a:r>
              <a:rPr lang="en-US" sz="2400" dirty="0" smtClean="0"/>
              <a:t>Q&amp;A forums</a:t>
            </a:r>
          </a:p>
          <a:p>
            <a:r>
              <a:rPr lang="en-US" sz="2400" dirty="0" smtClean="0"/>
              <a:t>Social media</a:t>
            </a:r>
          </a:p>
          <a:p>
            <a:r>
              <a:rPr lang="en-US" sz="2400" dirty="0" smtClean="0"/>
              <a:t>Collaboration tools</a:t>
            </a:r>
          </a:p>
          <a:p>
            <a:r>
              <a:rPr lang="en-US" sz="2400" dirty="0" smtClean="0"/>
              <a:t>Chat/messaging</a:t>
            </a:r>
          </a:p>
          <a:p>
            <a:r>
              <a:rPr lang="en-US" sz="2400" dirty="0" smtClean="0"/>
              <a:t>Voice/video conferencing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890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(For everyone? Read &amp; write?)</a:t>
            </a:r>
          </a:p>
          <a:p>
            <a:r>
              <a:rPr lang="en-US" dirty="0" smtClean="0"/>
              <a:t>Easy to use</a:t>
            </a:r>
          </a:p>
          <a:p>
            <a:r>
              <a:rPr lang="en-US" dirty="0" smtClean="0"/>
              <a:t>Don’t have to download a bunch of software</a:t>
            </a:r>
          </a:p>
          <a:p>
            <a:r>
              <a:rPr lang="en-US" dirty="0" smtClean="0"/>
              <a:t>Doesn’t involve IT restrictions</a:t>
            </a:r>
          </a:p>
          <a:p>
            <a:r>
              <a:rPr lang="en-US" dirty="0" smtClean="0"/>
              <a:t>Not time consuming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922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204" y="1403798"/>
            <a:ext cx="7771095" cy="5237408"/>
          </a:xfrm>
        </p:spPr>
        <p:txBody>
          <a:bodyPr numCol="2">
            <a:normAutofit lnSpcReduction="10000"/>
          </a:bodyPr>
          <a:lstStyle/>
          <a:p>
            <a:r>
              <a:rPr lang="en-US" sz="2400" dirty="0" smtClean="0"/>
              <a:t>File sharing</a:t>
            </a:r>
          </a:p>
          <a:p>
            <a:r>
              <a:rPr lang="en-US" sz="2400" dirty="0" smtClean="0"/>
              <a:t>Document collaboration</a:t>
            </a:r>
          </a:p>
          <a:p>
            <a:r>
              <a:rPr lang="en-US" sz="2400" dirty="0" smtClean="0"/>
              <a:t>Knowledge base</a:t>
            </a:r>
          </a:p>
          <a:p>
            <a:pPr lvl="1"/>
            <a:r>
              <a:rPr lang="en-US" sz="2200" dirty="0" smtClean="0"/>
              <a:t>NGMDB GitHub</a:t>
            </a:r>
          </a:p>
          <a:p>
            <a:r>
              <a:rPr lang="en-US" sz="2400" dirty="0"/>
              <a:t>Voice/video </a:t>
            </a:r>
            <a:r>
              <a:rPr lang="en-US" sz="2400" dirty="0" smtClean="0"/>
              <a:t>conferencing</a:t>
            </a:r>
          </a:p>
          <a:p>
            <a:pPr lvl="1"/>
            <a:r>
              <a:rPr lang="en-US" sz="2200" dirty="0" smtClean="0"/>
              <a:t>Alaska </a:t>
            </a:r>
            <a:r>
              <a:rPr lang="en-US" sz="2200" dirty="0" err="1" smtClean="0"/>
              <a:t>Webex</a:t>
            </a:r>
            <a:endParaRPr lang="en-US" sz="2400" dirty="0" smtClean="0"/>
          </a:p>
          <a:p>
            <a:r>
              <a:rPr lang="en-US" sz="2400" dirty="0" smtClean="0"/>
              <a:t>Collaboration tools</a:t>
            </a:r>
          </a:p>
          <a:p>
            <a:pPr lvl="1"/>
            <a:r>
              <a:rPr lang="en-US" sz="2200" dirty="0" smtClean="0"/>
              <a:t>Slack (not Slack for USGS)</a:t>
            </a:r>
            <a:endParaRPr lang="en-US" sz="2200" dirty="0"/>
          </a:p>
          <a:p>
            <a:pPr lvl="1"/>
            <a:r>
              <a:rPr lang="en-US" sz="2200" dirty="0"/>
              <a:t>Google Teams, </a:t>
            </a:r>
            <a:r>
              <a:rPr lang="en-US" sz="2200" dirty="0" err="1"/>
              <a:t>Sharepoint</a:t>
            </a:r>
            <a:endParaRPr lang="en-US" sz="2200" dirty="0"/>
          </a:p>
          <a:p>
            <a:r>
              <a:rPr lang="en-US" sz="2400" dirty="0" smtClean="0"/>
              <a:t>Q&amp;A forums/Message Board</a:t>
            </a:r>
            <a:endParaRPr lang="en-US" sz="2400" dirty="0"/>
          </a:p>
          <a:p>
            <a:pPr lvl="1"/>
            <a:r>
              <a:rPr lang="en-US" sz="2200" dirty="0" smtClean="0"/>
              <a:t>Stack Exchange</a:t>
            </a:r>
          </a:p>
          <a:p>
            <a:pPr lvl="1"/>
            <a:r>
              <a:rPr lang="en-US" sz="2200" dirty="0" smtClean="0"/>
              <a:t>Example GitHub Q&amp;A </a:t>
            </a:r>
            <a:r>
              <a:rPr lang="en-US" sz="2200" dirty="0" smtClean="0">
                <a:hlinkClick r:id="rId2"/>
              </a:rPr>
              <a:t>https</a:t>
            </a:r>
            <a:r>
              <a:rPr lang="en-US" sz="2200" dirty="0">
                <a:hlinkClick r:id="rId2"/>
              </a:rPr>
              <a:t>://</a:t>
            </a:r>
            <a:r>
              <a:rPr lang="en-US" sz="2200" dirty="0" smtClean="0">
                <a:hlinkClick r:id="rId2"/>
              </a:rPr>
              <a:t>github.com/tdwg/dwc-qa/wiki</a:t>
            </a:r>
            <a:endParaRPr lang="en-US" sz="2200" dirty="0" smtClean="0"/>
          </a:p>
          <a:p>
            <a:pPr lvl="1"/>
            <a:r>
              <a:rPr lang="en-US" sz="2200" dirty="0" smtClean="0"/>
              <a:t>Part of Google Teams</a:t>
            </a:r>
            <a:endParaRPr lang="en-US" sz="2200" dirty="0"/>
          </a:p>
          <a:p>
            <a:r>
              <a:rPr lang="en-US" sz="2400" dirty="0"/>
              <a:t>Project </a:t>
            </a:r>
            <a:r>
              <a:rPr lang="en-US" sz="2400" dirty="0" smtClean="0"/>
              <a:t>management</a:t>
            </a:r>
            <a:endParaRPr lang="en-US" sz="2400" dirty="0"/>
          </a:p>
          <a:p>
            <a:pPr lvl="1"/>
            <a:r>
              <a:rPr lang="en-US" sz="2200" dirty="0" smtClean="0"/>
              <a:t>Official </a:t>
            </a:r>
            <a:r>
              <a:rPr lang="en-US" sz="2200" dirty="0"/>
              <a:t>GeMS website</a:t>
            </a:r>
          </a:p>
          <a:p>
            <a:r>
              <a:rPr lang="en-US" sz="2400" dirty="0" smtClean="0"/>
              <a:t>Social media?</a:t>
            </a:r>
          </a:p>
          <a:p>
            <a:r>
              <a:rPr lang="en-US" sz="2400" dirty="0" smtClean="0"/>
              <a:t>Chat/messaging?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365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trial &amp;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436" y="1853248"/>
            <a:ext cx="6711654" cy="4195481"/>
          </a:xfrm>
        </p:spPr>
        <p:txBody>
          <a:bodyPr/>
          <a:lstStyle/>
          <a:p>
            <a:r>
              <a:rPr lang="en-US" dirty="0" smtClean="0"/>
              <a:t>What tools should we try?</a:t>
            </a:r>
          </a:p>
          <a:p>
            <a:r>
              <a:rPr lang="en-US" dirty="0"/>
              <a:t>Who will volunteer to </a:t>
            </a:r>
            <a:r>
              <a:rPr lang="en-US" dirty="0" smtClean="0"/>
              <a:t>set them up?</a:t>
            </a:r>
            <a:endParaRPr lang="en-US" dirty="0"/>
          </a:p>
          <a:p>
            <a:r>
              <a:rPr lang="en-US" dirty="0" smtClean="0"/>
              <a:t>Who will volunteer to manage them?</a:t>
            </a:r>
          </a:p>
          <a:p>
            <a:r>
              <a:rPr lang="en-US" dirty="0" smtClean="0"/>
              <a:t>Agency support? Funding?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8436" y="4984124"/>
            <a:ext cx="6919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everyone on the call, please fill out this quick 3 question survey - so we can better understand audience metrics. </a:t>
            </a:r>
            <a:r>
              <a:rPr lang="en-US" dirty="0" smtClean="0">
                <a:hlinkClick r:id="rId2"/>
              </a:rPr>
              <a:t>https://forms.gle/rtmGDCknL8rFXNeKA</a:t>
            </a:r>
            <a:r>
              <a:rPr lang="en-US" dirty="0" smtClean="0"/>
              <a:t> (see chat)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84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forward on CDEFG </a:t>
            </a:r>
            <a:r>
              <a:rPr lang="en-US" dirty="0" err="1" smtClean="0"/>
              <a:t>telecons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436" y="2374897"/>
            <a:ext cx="6711654" cy="4195481"/>
          </a:xfrm>
        </p:spPr>
        <p:txBody>
          <a:bodyPr/>
          <a:lstStyle/>
          <a:p>
            <a:r>
              <a:rPr lang="en-US" dirty="0">
                <a:latin typeface="+mn-lt"/>
                <a:ea typeface="Calibri" panose="020F0502020204030204" pitchFamily="34" charset="0"/>
              </a:rPr>
              <a:t>Maybe if we added some 'update' items to the CDEFG </a:t>
            </a:r>
            <a:r>
              <a:rPr lang="en-US" dirty="0" err="1">
                <a:latin typeface="+mn-lt"/>
                <a:ea typeface="Calibri" panose="020F0502020204030204" pitchFamily="34" charset="0"/>
              </a:rPr>
              <a:t>telecons</a:t>
            </a:r>
            <a:r>
              <a:rPr lang="en-US" dirty="0">
                <a:latin typeface="+mn-lt"/>
                <a:ea typeface="Calibri" panose="020F0502020204030204" pitchFamily="34" charset="0"/>
              </a:rPr>
              <a:t> where we reported any new tools, new published GeMS maps, new resources (training, collaboration hubs), etc</a:t>
            </a:r>
            <a:r>
              <a:rPr lang="en-US" dirty="0" smtClean="0">
                <a:latin typeface="+mn-lt"/>
                <a:ea typeface="Calibri" panose="020F0502020204030204" pitchFamily="34" charset="0"/>
              </a:rPr>
              <a:t>...</a:t>
            </a:r>
          </a:p>
          <a:p>
            <a:r>
              <a:rPr lang="en-US" dirty="0" smtClean="0">
                <a:latin typeface="+mn-lt"/>
              </a:rPr>
              <a:t>Topics of interest: 3D, GeMS how-</a:t>
            </a:r>
            <a:r>
              <a:rPr lang="en-US" dirty="0" err="1" smtClean="0">
                <a:latin typeface="+mn-lt"/>
              </a:rPr>
              <a:t>tos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10348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1468</TotalTime>
  <Words>239</Words>
  <Application>Microsoft Office PowerPoint</Application>
  <PresentationFormat>On-screen Show (4:3)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</vt:lpstr>
      <vt:lpstr>Do we need “more better” communication?</vt:lpstr>
      <vt:lpstr>Communication tools</vt:lpstr>
      <vt:lpstr>Criteria</vt:lpstr>
      <vt:lpstr>Possible platforms</vt:lpstr>
      <vt:lpstr>Tool trial &amp; management</vt:lpstr>
      <vt:lpstr>Moving forward on CDEFG telecons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we need “more better” communication?</dc:title>
  <dc:creator>jeathey</dc:creator>
  <cp:lastModifiedBy>jeathey</cp:lastModifiedBy>
  <cp:revision>11</cp:revision>
  <dcterms:created xsi:type="dcterms:W3CDTF">2019-11-12T18:11:29Z</dcterms:created>
  <dcterms:modified xsi:type="dcterms:W3CDTF">2020-03-11T17:42:29Z</dcterms:modified>
</cp:coreProperties>
</file>