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72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3322-4576-4CEC-84E2-807085B24E3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2927-F31F-4E9D-9604-CA49C9EC5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7052" y="822108"/>
            <a:ext cx="802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Bedrock and surficial map data in a multi-map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database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630"/>
          <a:stretch/>
        </p:blipFill>
        <p:spPr>
          <a:xfrm>
            <a:off x="86400" y="1738823"/>
            <a:ext cx="4456800" cy="3514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748" y="1738823"/>
            <a:ext cx="4321852" cy="35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588" y="-1114425"/>
            <a:ext cx="13973175" cy="90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400"/>
            <a:ext cx="10419596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884" y="0"/>
            <a:ext cx="11287884" cy="71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000" y="560723"/>
            <a:ext cx="83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to use Overlay Map Unit Polys vs Other Overlay Polys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63" y="2564608"/>
            <a:ext cx="4992937" cy="4293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463"/>
            <a:ext cx="5262282" cy="408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027" y="1177463"/>
            <a:ext cx="5243660" cy="939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00" y="6048000"/>
            <a:ext cx="5565339" cy="5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698"/>
            <a:ext cx="8647200" cy="5942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3600" y="518400"/>
            <a:ext cx="6792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Dikes: Should they be Points or Map Unit Lines?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176428" y="1292018"/>
            <a:ext cx="3967572" cy="5565982"/>
            <a:chOff x="5176428" y="1292018"/>
            <a:chExt cx="3967572" cy="55659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6428" y="1292018"/>
              <a:ext cx="3967572" cy="33484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428" y="4640475"/>
              <a:ext cx="3967572" cy="22175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545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31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jeathey</dc:creator>
  <cp:lastModifiedBy>jeathey</cp:lastModifiedBy>
  <cp:revision>6</cp:revision>
  <dcterms:created xsi:type="dcterms:W3CDTF">2019-02-11T17:27:42Z</dcterms:created>
  <dcterms:modified xsi:type="dcterms:W3CDTF">2019-02-12T00:06:03Z</dcterms:modified>
</cp:coreProperties>
</file>